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328" r:id="rId4"/>
    <p:sldId id="290"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72" r:id="rId71"/>
    <p:sldId id="369" r:id="rId72"/>
    <p:sldId id="371"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Aileron Heavy" panose="020B0604020202020204" pitchFamily="34" charset="0"/>
      <p:regular r:id="rId142"/>
    </p:embeddedFon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F0502020204030204" pitchFamily="34" charset="0"/>
      <p:regular r:id="rId151"/>
      <p:bold r:id="rId152"/>
      <p:italic r:id="rId153"/>
      <p:boldItalic r:id="rId154"/>
    </p:embeddedFont>
    <p:embeddedFont>
      <p:font typeface="Fira Sans Extra Condensed Light" panose="020F0302020204030204" pitchFamily="34" charset="0"/>
      <p:regular r:id="rId155"/>
      <p:bold r:id="rId156"/>
      <p:italic r:id="rId157"/>
      <p:boldItalic r:id="rId158"/>
    </p:embeddedFont>
    <p:embeddedFont>
      <p:font typeface="Fira Sans Extra Condensed Medium" panose="020B0603050000020004" pitchFamily="34" charset="0"/>
      <p:regular r:id="rId159"/>
      <p:bold r:id="rId160"/>
      <p:italic r:id="rId161"/>
      <p:boldItalic r:id="rId162"/>
    </p:embeddedFont>
    <p:embeddedFont>
      <p:font typeface="Lato Light" panose="020F0302020204030204" pitchFamily="34" charset="0"/>
      <p:regular r:id="rId163"/>
      <p:italic r:id="rId164"/>
    </p:embeddedFont>
    <p:embeddedFont>
      <p:font typeface="Poppins" pitchFamily="2" charset="77"/>
      <p:regular r:id="rId165"/>
      <p:bold r:id="rId166"/>
      <p:italic r:id="rId167"/>
      <p:boldItalic r:id="rId168"/>
    </p:embeddedFont>
    <p:embeddedFont>
      <p:font typeface="Proxima Nova" panose="02000506030000020004" pitchFamily="2" charset="0"/>
      <p:regular r:id="rId169"/>
      <p:bold r:id="rId170"/>
      <p:italic r:id="rId171"/>
      <p:boldItalic r:id="rId172"/>
    </p:embeddedFont>
    <p:embeddedFont>
      <p:font typeface="Proxima Nova Semibold" panose="02000506030000020004"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33" dt="2022-04-09T09:44:36.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10"/>
    <p:restoredTop sz="82820" autoAdjust="0"/>
  </p:normalViewPr>
  <p:slideViewPr>
    <p:cSldViewPr snapToGrid="0">
      <p:cViewPr>
        <p:scale>
          <a:sx n="57" d="100"/>
          <a:sy n="57" d="100"/>
        </p:scale>
        <p:origin x="2384"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sldOrd modShowInfo">
      <pc:chgData name="#MELISSA NG LI YUN#" userId="76d324a4-4929-4d5e-86a9-a0b6e43ce83c" providerId="ADAL" clId="{C419B0B9-F574-F44E-95E4-F01F78C2C83B}" dt="2022-04-09T09:53:01.972" v="4691" actId="729"/>
      <pc:docMkLst>
        <pc:docMk/>
      </pc:docMkLst>
      <pc:sldChg chg="mod modShow">
        <pc:chgData name="#MELISSA NG LI YUN#" userId="76d324a4-4929-4d5e-86a9-a0b6e43ce83c" providerId="ADAL" clId="{C419B0B9-F574-F44E-95E4-F01F78C2C83B}" dt="2022-04-06T04:39:50.275" v="4190" actId="729"/>
        <pc:sldMkLst>
          <pc:docMk/>
          <pc:sldMk cId="0" sldId="257"/>
        </pc:sldMkLst>
      </pc:sldChg>
      <pc:sldChg chg="mod modShow">
        <pc:chgData name="#MELISSA NG LI YUN#" userId="76d324a4-4929-4d5e-86a9-a0b6e43ce83c" providerId="ADAL" clId="{C419B0B9-F574-F44E-95E4-F01F78C2C83B}" dt="2022-04-06T04:39:50.275" v="4190" actId="729"/>
        <pc:sldMkLst>
          <pc:docMk/>
          <pc:sldMk cId="0" sldId="258"/>
        </pc:sldMkLst>
      </pc:sldChg>
      <pc:sldChg chg="mod modShow">
        <pc:chgData name="#MELISSA NG LI YUN#" userId="76d324a4-4929-4d5e-86a9-a0b6e43ce83c" providerId="ADAL" clId="{C419B0B9-F574-F44E-95E4-F01F78C2C83B}" dt="2022-04-06T04:39:50.275" v="4190" actId="729"/>
        <pc:sldMkLst>
          <pc:docMk/>
          <pc:sldMk cId="0" sldId="259"/>
        </pc:sldMkLst>
      </pc:sldChg>
      <pc:sldChg chg="mod modShow">
        <pc:chgData name="#MELISSA NG LI YUN#" userId="76d324a4-4929-4d5e-86a9-a0b6e43ce83c" providerId="ADAL" clId="{C419B0B9-F574-F44E-95E4-F01F78C2C83B}" dt="2022-04-06T04:39:50.275" v="4190" actId="729"/>
        <pc:sldMkLst>
          <pc:docMk/>
          <pc:sldMk cId="0" sldId="260"/>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9T03:15:52.618" v="4231" actId="20577"/>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addSp delSp modSp mod">
        <pc:chgData name="#MELISSA NG LI YUN#" userId="76d324a4-4929-4d5e-86a9-a0b6e43ce83c" providerId="ADAL" clId="{C419B0B9-F574-F44E-95E4-F01F78C2C83B}" dt="2022-04-09T09:42:53.992" v="4420" actId="1037"/>
        <pc:sldMkLst>
          <pc:docMk/>
          <pc:sldMk cId="2087585137" sldId="371"/>
        </pc:sldMkLst>
        <pc:spChg chg="del mod">
          <ac:chgData name="#MELISSA NG LI YUN#" userId="76d324a4-4929-4d5e-86a9-a0b6e43ce83c" providerId="ADAL" clId="{C419B0B9-F574-F44E-95E4-F01F78C2C83B}" dt="2022-04-09T09:42:29.010" v="4334" actId="478"/>
          <ac:spMkLst>
            <pc:docMk/>
            <pc:sldMk cId="2087585137" sldId="371"/>
            <ac:spMk id="13" creationId="{CAF794D1-69DA-488F-8CE8-DFD5D32F345B}"/>
          </ac:spMkLst>
        </pc:spChg>
        <pc:spChg chg="add mod">
          <ac:chgData name="#MELISSA NG LI YUN#" userId="76d324a4-4929-4d5e-86a9-a0b6e43ce83c" providerId="ADAL" clId="{C419B0B9-F574-F44E-95E4-F01F78C2C83B}" dt="2022-04-09T09:42:53.992" v="4420" actId="1037"/>
          <ac:spMkLst>
            <pc:docMk/>
            <pc:sldMk cId="2087585137" sldId="371"/>
            <ac:spMk id="18" creationId="{93A084D8-6C4A-4246-ADA7-3BC067AD26D6}"/>
          </ac:spMkLst>
        </pc:spChg>
        <pc:picChg chg="del">
          <ac:chgData name="#MELISSA NG LI YUN#" userId="76d324a4-4929-4d5e-86a9-a0b6e43ce83c" providerId="ADAL" clId="{C419B0B9-F574-F44E-95E4-F01F78C2C83B}" dt="2022-04-09T09:42:30.154" v="4335" actId="478"/>
          <ac:picMkLst>
            <pc:docMk/>
            <pc:sldMk cId="2087585137" sldId="371"/>
            <ac:picMk id="12" creationId="{E4385AFC-567B-40DF-9156-2F6D1A23AEE8}"/>
          </ac:picMkLst>
        </pc:picChg>
        <pc:picChg chg="add mod">
          <ac:chgData name="#MELISSA NG LI YUN#" userId="76d324a4-4929-4d5e-86a9-a0b6e43ce83c" providerId="ADAL" clId="{C419B0B9-F574-F44E-95E4-F01F78C2C83B}" dt="2022-04-09T09:42:53.992" v="4420" actId="1037"/>
          <ac:picMkLst>
            <pc:docMk/>
            <pc:sldMk cId="2087585137" sldId="371"/>
            <ac:picMk id="14" creationId="{EE3A59F0-F39E-0748-AF5F-FEC42A40988E}"/>
          </ac:picMkLst>
        </pc:picChg>
        <pc:picChg chg="add mod">
          <ac:chgData name="#MELISSA NG LI YUN#" userId="76d324a4-4929-4d5e-86a9-a0b6e43ce83c" providerId="ADAL" clId="{C419B0B9-F574-F44E-95E4-F01F78C2C83B}" dt="2022-04-09T09:42:53.992" v="4420" actId="1037"/>
          <ac:picMkLst>
            <pc:docMk/>
            <pc:sldMk cId="2087585137" sldId="371"/>
            <ac:picMk id="16" creationId="{672E2E49-67E9-3145-BF82-AF41A94E2757}"/>
          </ac:picMkLst>
        </pc:picChg>
        <pc:picChg chg="del">
          <ac:chgData name="#MELISSA NG LI YUN#" userId="76d324a4-4929-4d5e-86a9-a0b6e43ce83c" providerId="ADAL" clId="{C419B0B9-F574-F44E-95E4-F01F78C2C83B}" dt="2022-04-09T09:42:25.807" v="4332" actId="478"/>
          <ac:picMkLst>
            <pc:docMk/>
            <pc:sldMk cId="2087585137" sldId="371"/>
            <ac:picMk id="17" creationId="{02A3AC46-A784-4E2A-BCB3-DAD841B9BE77}"/>
          </ac:picMkLst>
        </pc:picChg>
      </pc:sldChg>
      <pc:sldChg chg="addSp delSp modSp mod ord modTransition">
        <pc:chgData name="#MELISSA NG LI YUN#" userId="76d324a4-4929-4d5e-86a9-a0b6e43ce83c" providerId="ADAL" clId="{C419B0B9-F574-F44E-95E4-F01F78C2C83B}" dt="2022-04-09T09:42:11.687" v="4331" actId="1037"/>
        <pc:sldMkLst>
          <pc:docMk/>
          <pc:sldMk cId="3086004285" sldId="372"/>
        </pc:sldMkLst>
        <pc:spChg chg="del">
          <ac:chgData name="#MELISSA NG LI YUN#" userId="76d324a4-4929-4d5e-86a9-a0b6e43ce83c" providerId="ADAL" clId="{C419B0B9-F574-F44E-95E4-F01F78C2C83B}" dt="2022-04-09T09:28:51.238" v="4234" actId="478"/>
          <ac:spMkLst>
            <pc:docMk/>
            <pc:sldMk cId="3086004285" sldId="372"/>
            <ac:spMk id="11" creationId="{4837ECFE-9097-4876-B3C7-8907787411F6}"/>
          </ac:spMkLst>
        </pc:spChg>
        <pc:spChg chg="add del mod">
          <ac:chgData name="#MELISSA NG LI YUN#" userId="76d324a4-4929-4d5e-86a9-a0b6e43ce83c" providerId="ADAL" clId="{C419B0B9-F574-F44E-95E4-F01F78C2C83B}" dt="2022-04-09T09:42:02.610" v="4257" actId="478"/>
          <ac:spMkLst>
            <pc:docMk/>
            <pc:sldMk cId="3086004285" sldId="372"/>
            <ac:spMk id="16" creationId="{0328F3BE-7215-D54F-B7FE-68FCE74BFE49}"/>
          </ac:spMkLst>
        </pc:spChg>
        <pc:spChg chg="del">
          <ac:chgData name="#MELISSA NG LI YUN#" userId="76d324a4-4929-4d5e-86a9-a0b6e43ce83c" providerId="ADAL" clId="{C419B0B9-F574-F44E-95E4-F01F78C2C83B}" dt="2022-04-09T09:41:20.124" v="4247" actId="478"/>
          <ac:spMkLst>
            <pc:docMk/>
            <pc:sldMk cId="3086004285" sldId="372"/>
            <ac:spMk id="20" creationId="{1B196D93-0E46-4EB9-B022-E8E932E65972}"/>
          </ac:spMkLst>
        </pc:spChg>
        <pc:spChg chg="add mod">
          <ac:chgData name="#MELISSA NG LI YUN#" userId="76d324a4-4929-4d5e-86a9-a0b6e43ce83c" providerId="ADAL" clId="{C419B0B9-F574-F44E-95E4-F01F78C2C83B}" dt="2022-04-09T09:42:11.687" v="4331" actId="1037"/>
          <ac:spMkLst>
            <pc:docMk/>
            <pc:sldMk cId="3086004285" sldId="372"/>
            <ac:spMk id="23" creationId="{13988FE7-5347-AE4A-93CA-26E0A8E80ECA}"/>
          </ac:spMkLst>
        </pc:spChg>
        <pc:picChg chg="del mod">
          <ac:chgData name="#MELISSA NG LI YUN#" userId="76d324a4-4929-4d5e-86a9-a0b6e43ce83c" providerId="ADAL" clId="{C419B0B9-F574-F44E-95E4-F01F78C2C83B}" dt="2022-04-09T09:28:52.761" v="4236" actId="478"/>
          <ac:picMkLst>
            <pc:docMk/>
            <pc:sldMk cId="3086004285" sldId="372"/>
            <ac:picMk id="5" creationId="{AA678C6F-7E38-4AC4-858D-139F43F30E6A}"/>
          </ac:picMkLst>
        </pc:picChg>
        <pc:picChg chg="del">
          <ac:chgData name="#MELISSA NG LI YUN#" userId="76d324a4-4929-4d5e-86a9-a0b6e43ce83c" providerId="ADAL" clId="{C419B0B9-F574-F44E-95E4-F01F78C2C83B}" dt="2022-04-09T09:28:53.849" v="4237" actId="478"/>
          <ac:picMkLst>
            <pc:docMk/>
            <pc:sldMk cId="3086004285" sldId="372"/>
            <ac:picMk id="9" creationId="{8FF7B0B4-674A-41BA-9137-DC26439126F3}"/>
          </ac:picMkLst>
        </pc:picChg>
        <pc:picChg chg="add del mod">
          <ac:chgData name="#MELISSA NG LI YUN#" userId="76d324a4-4929-4d5e-86a9-a0b6e43ce83c" providerId="ADAL" clId="{C419B0B9-F574-F44E-95E4-F01F78C2C83B}" dt="2022-04-09T09:42:02.610" v="4257" actId="478"/>
          <ac:picMkLst>
            <pc:docMk/>
            <pc:sldMk cId="3086004285" sldId="372"/>
            <ac:picMk id="14" creationId="{74F24BD1-7A5C-4F42-80E7-465B3AD9E9F3}"/>
          </ac:picMkLst>
        </pc:picChg>
        <pc:picChg chg="add del mod">
          <ac:chgData name="#MELISSA NG LI YUN#" userId="76d324a4-4929-4d5e-86a9-a0b6e43ce83c" providerId="ADAL" clId="{C419B0B9-F574-F44E-95E4-F01F78C2C83B}" dt="2022-04-09T09:42:02.610" v="4257" actId="478"/>
          <ac:picMkLst>
            <pc:docMk/>
            <pc:sldMk cId="3086004285" sldId="372"/>
            <ac:picMk id="15" creationId="{6D3B3929-5415-0041-AA5B-DBF12A0BF5C7}"/>
          </ac:picMkLst>
        </pc:picChg>
        <pc:picChg chg="del">
          <ac:chgData name="#MELISSA NG LI YUN#" userId="76d324a4-4929-4d5e-86a9-a0b6e43ce83c" providerId="ADAL" clId="{C419B0B9-F574-F44E-95E4-F01F78C2C83B}" dt="2022-04-09T09:41:18.883" v="4246" actId="478"/>
          <ac:picMkLst>
            <pc:docMk/>
            <pc:sldMk cId="3086004285" sldId="372"/>
            <ac:picMk id="18" creationId="{5B0B4983-6067-48D9-9712-32BDFAA7E57C}"/>
          </ac:picMkLst>
        </pc:picChg>
        <pc:picChg chg="del">
          <ac:chgData name="#MELISSA NG LI YUN#" userId="76d324a4-4929-4d5e-86a9-a0b6e43ce83c" providerId="ADAL" clId="{C419B0B9-F574-F44E-95E4-F01F78C2C83B}" dt="2022-04-09T09:41:17.812" v="4245" actId="478"/>
          <ac:picMkLst>
            <pc:docMk/>
            <pc:sldMk cId="3086004285" sldId="372"/>
            <ac:picMk id="19" creationId="{BF35427C-D63D-4F62-B1AA-D1894138426A}"/>
          </ac:picMkLst>
        </pc:picChg>
        <pc:picChg chg="add mod">
          <ac:chgData name="#MELISSA NG LI YUN#" userId="76d324a4-4929-4d5e-86a9-a0b6e43ce83c" providerId="ADAL" clId="{C419B0B9-F574-F44E-95E4-F01F78C2C83B}" dt="2022-04-09T09:42:11.687" v="4331" actId="1037"/>
          <ac:picMkLst>
            <pc:docMk/>
            <pc:sldMk cId="3086004285" sldId="372"/>
            <ac:picMk id="21" creationId="{9FD82D58-9F99-144D-BC18-4581E6361C4E}"/>
          </ac:picMkLst>
        </pc:picChg>
        <pc:picChg chg="add mod">
          <ac:chgData name="#MELISSA NG LI YUN#" userId="76d324a4-4929-4d5e-86a9-a0b6e43ce83c" providerId="ADAL" clId="{C419B0B9-F574-F44E-95E4-F01F78C2C83B}" dt="2022-04-09T09:42:11.687" v="4331" actId="1037"/>
          <ac:picMkLst>
            <pc:docMk/>
            <pc:sldMk cId="3086004285" sldId="372"/>
            <ac:picMk id="22" creationId="{953A14B5-761C-3348-B08E-8476C82ACE61}"/>
          </ac:picMkLst>
        </pc:picChg>
      </pc:sldChg>
      <pc:sldChg chg="addSp delSp modSp mod">
        <pc:chgData name="#MELISSA NG LI YUN#" userId="76d324a4-4929-4d5e-86a9-a0b6e43ce83c" providerId="ADAL" clId="{C419B0B9-F574-F44E-95E4-F01F78C2C83B}" dt="2022-04-09T09:43:08.926" v="4485" actId="1038"/>
        <pc:sldMkLst>
          <pc:docMk/>
          <pc:sldMk cId="1650865865" sldId="373"/>
        </pc:sldMkLst>
        <pc:spChg chg="del">
          <ac:chgData name="#MELISSA NG LI YUN#" userId="76d324a4-4929-4d5e-86a9-a0b6e43ce83c" providerId="ADAL" clId="{C419B0B9-F574-F44E-95E4-F01F78C2C83B}" dt="2022-04-09T09:42:38.139" v="4336" actId="478"/>
          <ac:spMkLst>
            <pc:docMk/>
            <pc:sldMk cId="1650865865" sldId="373"/>
            <ac:spMk id="13" creationId="{76493AC1-FCCF-4D05-83BE-CF29303551EF}"/>
          </ac:spMkLst>
        </pc:spChg>
        <pc:spChg chg="add mod">
          <ac:chgData name="#MELISSA NG LI YUN#" userId="76d324a4-4929-4d5e-86a9-a0b6e43ce83c" providerId="ADAL" clId="{C419B0B9-F574-F44E-95E4-F01F78C2C83B}" dt="2022-04-09T09:43:08.926" v="4485" actId="1038"/>
          <ac:spMkLst>
            <pc:docMk/>
            <pc:sldMk cId="1650865865" sldId="373"/>
            <ac:spMk id="15" creationId="{2F679FB1-5C6D-914A-B5D9-169B01B56024}"/>
          </ac:spMkLst>
        </pc:spChg>
        <pc:picChg chg="del">
          <ac:chgData name="#MELISSA NG LI YUN#" userId="76d324a4-4929-4d5e-86a9-a0b6e43ce83c" providerId="ADAL" clId="{C419B0B9-F574-F44E-95E4-F01F78C2C83B}" dt="2022-04-09T09:42:38.139" v="4336" actId="478"/>
          <ac:picMkLst>
            <pc:docMk/>
            <pc:sldMk cId="1650865865" sldId="373"/>
            <ac:picMk id="12" creationId="{95AB4F6E-DB15-46FE-8515-92CB9D436D1F}"/>
          </ac:picMkLst>
        </pc:picChg>
        <pc:picChg chg="add mod">
          <ac:chgData name="#MELISSA NG LI YUN#" userId="76d324a4-4929-4d5e-86a9-a0b6e43ce83c" providerId="ADAL" clId="{C419B0B9-F574-F44E-95E4-F01F78C2C83B}" dt="2022-04-09T09:43:08.926" v="4485" actId="1038"/>
          <ac:picMkLst>
            <pc:docMk/>
            <pc:sldMk cId="1650865865" sldId="373"/>
            <ac:picMk id="14" creationId="{1BF41721-6BA3-6142-89CD-DEE9BC5319A4}"/>
          </ac:picMkLst>
        </pc:picChg>
        <pc:picChg chg="add mod">
          <ac:chgData name="#MELISSA NG LI YUN#" userId="76d324a4-4929-4d5e-86a9-a0b6e43ce83c" providerId="ADAL" clId="{C419B0B9-F574-F44E-95E4-F01F78C2C83B}" dt="2022-04-09T09:43:08.926" v="4485" actId="1038"/>
          <ac:picMkLst>
            <pc:docMk/>
            <pc:sldMk cId="1650865865" sldId="373"/>
            <ac:picMk id="16" creationId="{254EE04D-0A90-6A4A-8FFB-9DA6A3C153FC}"/>
          </ac:picMkLst>
        </pc:picChg>
        <pc:picChg chg="del">
          <ac:chgData name="#MELISSA NG LI YUN#" userId="76d324a4-4929-4d5e-86a9-a0b6e43ce83c" providerId="ADAL" clId="{C419B0B9-F574-F44E-95E4-F01F78C2C83B}" dt="2022-04-09T09:42:38.139" v="4336" actId="478"/>
          <ac:picMkLst>
            <pc:docMk/>
            <pc:sldMk cId="1650865865" sldId="373"/>
            <ac:picMk id="17" creationId="{F1F8FEB2-DBB9-4348-81BE-A6838D0CA708}"/>
          </ac:picMkLst>
        </pc:picChg>
      </pc:sldChg>
      <pc:sldChg chg="addSp modSp mod">
        <pc:chgData name="#MELISSA NG LI YUN#" userId="76d324a4-4929-4d5e-86a9-a0b6e43ce83c" providerId="ADAL" clId="{C419B0B9-F574-F44E-95E4-F01F78C2C83B}" dt="2022-04-09T09:44:44.580" v="4690" actId="1038"/>
        <pc:sldMkLst>
          <pc:docMk/>
          <pc:sldMk cId="496961152" sldId="375"/>
        </pc:sldMkLst>
        <pc:spChg chg="add mod">
          <ac:chgData name="#MELISSA NG LI YUN#" userId="76d324a4-4929-4d5e-86a9-a0b6e43ce83c" providerId="ADAL" clId="{C419B0B9-F574-F44E-95E4-F01F78C2C83B}" dt="2022-04-09T09:44:44.580" v="4690" actId="1038"/>
          <ac:spMkLst>
            <pc:docMk/>
            <pc:sldMk cId="496961152" sldId="375"/>
            <ac:spMk id="12" creationId="{D256B313-05C6-2441-810A-C27B678B8686}"/>
          </ac:spMkLst>
        </pc:spChg>
        <pc:picChg chg="add mod">
          <ac:chgData name="#MELISSA NG LI YUN#" userId="76d324a4-4929-4d5e-86a9-a0b6e43ce83c" providerId="ADAL" clId="{C419B0B9-F574-F44E-95E4-F01F78C2C83B}" dt="2022-04-09T09:44:44.580" v="4690" actId="1038"/>
          <ac:picMkLst>
            <pc:docMk/>
            <pc:sldMk cId="496961152" sldId="375"/>
            <ac:picMk id="10" creationId="{840BE2F6-61D6-4845-9EF4-0744B05FDFBD}"/>
          </ac:picMkLst>
        </pc:picChg>
        <pc:picChg chg="add mod">
          <ac:chgData name="#MELISSA NG LI YUN#" userId="76d324a4-4929-4d5e-86a9-a0b6e43ce83c" providerId="ADAL" clId="{C419B0B9-F574-F44E-95E4-F01F78C2C83B}" dt="2022-04-09T09:44:44.580" v="4690" actId="1038"/>
          <ac:picMkLst>
            <pc:docMk/>
            <pc:sldMk cId="496961152" sldId="375"/>
            <ac:picMk id="11" creationId="{48FCDF9E-4A64-6043-8937-F17043880184}"/>
          </ac:picMkLst>
        </pc:picChg>
      </pc:sldChg>
      <pc:sldChg chg="addSp delSp modSp mod">
        <pc:chgData name="#MELISSA NG LI YUN#" userId="76d324a4-4929-4d5e-86a9-a0b6e43ce83c" providerId="ADAL" clId="{C419B0B9-F574-F44E-95E4-F01F78C2C83B}" dt="2022-04-09T09:44:04.147" v="4549" actId="478"/>
        <pc:sldMkLst>
          <pc:docMk/>
          <pc:sldMk cId="397610505" sldId="376"/>
        </pc:sldMkLst>
        <pc:spChg chg="add mod">
          <ac:chgData name="#MELISSA NG LI YUN#" userId="76d324a4-4929-4d5e-86a9-a0b6e43ce83c" providerId="ADAL" clId="{C419B0B9-F574-F44E-95E4-F01F78C2C83B}" dt="2022-04-09T09:44:00.834" v="4548" actId="1038"/>
          <ac:spMkLst>
            <pc:docMk/>
            <pc:sldMk cId="397610505" sldId="376"/>
            <ac:spMk id="9" creationId="{D0ADCDC6-C04C-A444-A422-BEE0D311A062}"/>
          </ac:spMkLst>
        </pc:spChg>
        <pc:spChg chg="add del mod">
          <ac:chgData name="#MELISSA NG LI YUN#" userId="76d324a4-4929-4d5e-86a9-a0b6e43ce83c" providerId="ADAL" clId="{C419B0B9-F574-F44E-95E4-F01F78C2C83B}" dt="2022-04-09T09:44:04.147" v="4549" actId="478"/>
          <ac:spMkLst>
            <pc:docMk/>
            <pc:sldMk cId="397610505" sldId="376"/>
            <ac:spMk id="15" creationId="{C076BAB7-A296-6C4D-BF6B-79B767DA7287}"/>
          </ac:spMkLst>
        </pc:spChg>
        <pc:picChg chg="add mod">
          <ac:chgData name="#MELISSA NG LI YUN#" userId="76d324a4-4929-4d5e-86a9-a0b6e43ce83c" providerId="ADAL" clId="{C419B0B9-F574-F44E-95E4-F01F78C2C83B}" dt="2022-04-09T09:44:00.834" v="4548" actId="1038"/>
          <ac:picMkLst>
            <pc:docMk/>
            <pc:sldMk cId="397610505" sldId="376"/>
            <ac:picMk id="11" creationId="{473FFCBC-3D7F-E747-BBE4-CA1E41F60FAF}"/>
          </ac:picMkLst>
        </pc:picChg>
        <pc:picChg chg="add mod">
          <ac:chgData name="#MELISSA NG LI YUN#" userId="76d324a4-4929-4d5e-86a9-a0b6e43ce83c" providerId="ADAL" clId="{C419B0B9-F574-F44E-95E4-F01F78C2C83B}" dt="2022-04-09T09:44:00.834" v="4548" actId="1038"/>
          <ac:picMkLst>
            <pc:docMk/>
            <pc:sldMk cId="397610505" sldId="376"/>
            <ac:picMk id="12" creationId="{6235FE28-A8F7-594D-A4DD-3A72CA400EBD}"/>
          </ac:picMkLst>
        </pc:picChg>
      </pc:sldChg>
      <pc:sldChg chg="addSp delSp modSp mod">
        <pc:chgData name="#MELISSA NG LI YUN#" userId="76d324a4-4929-4d5e-86a9-a0b6e43ce83c" providerId="ADAL" clId="{C419B0B9-F574-F44E-95E4-F01F78C2C83B}" dt="2022-04-09T09:44:21.490" v="4611" actId="1037"/>
        <pc:sldMkLst>
          <pc:docMk/>
          <pc:sldMk cId="121010477" sldId="377"/>
        </pc:sldMkLst>
        <pc:spChg chg="add del mod">
          <ac:chgData name="#MELISSA NG LI YUN#" userId="76d324a4-4929-4d5e-86a9-a0b6e43ce83c" providerId="ADAL" clId="{C419B0B9-F574-F44E-95E4-F01F78C2C83B}" dt="2022-04-09T09:44:05.196" v="4551"/>
          <ac:spMkLst>
            <pc:docMk/>
            <pc:sldMk cId="121010477" sldId="377"/>
            <ac:spMk id="3" creationId="{6EE6663D-F6D7-A946-8AAE-E4AFD6C8A0C3}"/>
          </ac:spMkLst>
        </pc:spChg>
        <pc:spChg chg="add mod">
          <ac:chgData name="#MELISSA NG LI YUN#" userId="76d324a4-4929-4d5e-86a9-a0b6e43ce83c" providerId="ADAL" clId="{C419B0B9-F574-F44E-95E4-F01F78C2C83B}" dt="2022-04-09T09:44:21.490" v="4611" actId="1037"/>
          <ac:spMkLst>
            <pc:docMk/>
            <pc:sldMk cId="121010477" sldId="377"/>
            <ac:spMk id="10" creationId="{0B528C1D-31BC-654C-A1F4-ED88BDAA669B}"/>
          </ac:spMkLst>
        </pc:spChg>
        <pc:picChg chg="add mod">
          <ac:chgData name="#MELISSA NG LI YUN#" userId="76d324a4-4929-4d5e-86a9-a0b6e43ce83c" providerId="ADAL" clId="{C419B0B9-F574-F44E-95E4-F01F78C2C83B}" dt="2022-04-09T09:44:21.490" v="4611" actId="1037"/>
          <ac:picMkLst>
            <pc:docMk/>
            <pc:sldMk cId="121010477" sldId="377"/>
            <ac:picMk id="7" creationId="{079B69B6-2D67-1644-BB40-34FDE64436DB}"/>
          </ac:picMkLst>
        </pc:picChg>
        <pc:picChg chg="add mod">
          <ac:chgData name="#MELISSA NG LI YUN#" userId="76d324a4-4929-4d5e-86a9-a0b6e43ce83c" providerId="ADAL" clId="{C419B0B9-F574-F44E-95E4-F01F78C2C83B}" dt="2022-04-09T09:44:21.490" v="4611" actId="1037"/>
          <ac:picMkLst>
            <pc:docMk/>
            <pc:sldMk cId="121010477" sldId="377"/>
            <ac:picMk id="8" creationId="{6C8D5756-DDAB-4240-9F14-29DFCA06AD80}"/>
          </ac:picMkLst>
        </pc:picChg>
      </pc:sldChg>
      <pc:sldChg chg="mod modShow">
        <pc:chgData name="#MELISSA NG LI YUN#" userId="76d324a4-4929-4d5e-86a9-a0b6e43ce83c" providerId="ADAL" clId="{C419B0B9-F574-F44E-95E4-F01F78C2C83B}" dt="2022-04-09T09:53:01.972" v="4691" actId="729"/>
        <pc:sldMkLst>
          <pc:docMk/>
          <pc:sldMk cId="2024808391" sldId="380"/>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new del">
        <pc:chgData name="#MELISSA NG LI YUN#" userId="76d324a4-4929-4d5e-86a9-a0b6e43ce83c" providerId="ADAL" clId="{C419B0B9-F574-F44E-95E4-F01F78C2C83B}" dt="2022-04-06T04:39:04.546" v="4188" actId="680"/>
        <pc:sldMkLst>
          <pc:docMk/>
          <pc:sldMk cId="24268654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mimics the neurons in the human brain. Recognizing hidden patterns and correlations in raw data, then condensing it into the important features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models. Score of weighted average </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know </a:t>
            </a:r>
            <a:r>
              <a:rPr lang="en-US"/>
              <a:t>that the</a:t>
            </a:r>
          </a:p>
        </p:txBody>
      </p:sp>
    </p:spTree>
    <p:extLst>
      <p:ext uri="{BB962C8B-B14F-4D97-AF65-F5344CB8AC3E}">
        <p14:creationId xmlns:p14="http://schemas.microsoft.com/office/powerpoint/2010/main" val="376256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26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1.png"/><Relationship Id="rId1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9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12" Type="http://schemas.openxmlformats.org/officeDocument/2006/relationships/image" Target="../media/image3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2.png"/><Relationship Id="rId5" Type="http://schemas.openxmlformats.org/officeDocument/2006/relationships/image" Target="../media/image97.jpg"/><Relationship Id="rId10" Type="http://schemas.openxmlformats.org/officeDocument/2006/relationships/image" Target="../media/image101.png"/><Relationship Id="rId4" Type="http://schemas.openxmlformats.org/officeDocument/2006/relationships/image" Target="../media/image96.jpg"/><Relationship Id="rId9"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pic>
        <p:nvPicPr>
          <p:cNvPr id="16" name="Picture 15">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7" name="Picture 16">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8"/>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9"/>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/Attack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9"/>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/Weapon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9"/>
          <a:stretch>
            <a:fillRect/>
          </a:stretch>
        </p:blipFill>
        <p:spPr>
          <a:xfrm>
            <a:off x="2024088" y="1220422"/>
            <a:ext cx="4993314" cy="3818997"/>
          </a:xfrm>
          <a:prstGeom prst="rect">
            <a:avLst/>
          </a:prstGeom>
        </p:spPr>
      </p:pic>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pic>
        <p:nvPicPr>
          <p:cNvPr id="24" name="Picture 23">
            <a:extLst>
              <a:ext uri="{FF2B5EF4-FFF2-40B4-BE49-F238E27FC236}">
                <a16:creationId xmlns:a16="http://schemas.microsoft.com/office/drawing/2014/main" id="{540BA89F-5C31-4B9C-A219-7FA7059166F8}"/>
              </a:ext>
            </a:extLst>
          </p:cNvPr>
          <p:cNvPicPr>
            <a:picLocks noChangeAspect="1"/>
          </p:cNvPicPr>
          <p:nvPr/>
        </p:nvPicPr>
        <p:blipFill>
          <a:blip r:embed="rId5"/>
          <a:stretch>
            <a:fillRect/>
          </a:stretch>
        </p:blipFill>
        <p:spPr>
          <a:xfrm>
            <a:off x="1502790" y="-3822543"/>
            <a:ext cx="6035910" cy="3527417"/>
          </a:xfrm>
          <a:prstGeom prst="rect">
            <a:avLst/>
          </a:prstGeom>
        </p:spPr>
      </p:pic>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6"/>
          <a:stretch>
            <a:fillRect/>
          </a:stretch>
        </p:blipFill>
        <p:spPr>
          <a:xfrm>
            <a:off x="2532024" y="6651519"/>
            <a:ext cx="4079951" cy="2741372"/>
          </a:xfrm>
          <a:prstGeom prst="rect">
            <a:avLst/>
          </a:prstGeom>
        </p:spPr>
      </p:pic>
      <p:pic>
        <p:nvPicPr>
          <p:cNvPr id="26" name="Picture 25">
            <a:extLst>
              <a:ext uri="{FF2B5EF4-FFF2-40B4-BE49-F238E27FC236}">
                <a16:creationId xmlns:a16="http://schemas.microsoft.com/office/drawing/2014/main" id="{8A8D6641-8995-4ED5-A576-579502B2A421}"/>
              </a:ext>
            </a:extLst>
          </p:cNvPr>
          <p:cNvPicPr>
            <a:picLocks noChangeAspect="1"/>
          </p:cNvPicPr>
          <p:nvPr/>
        </p:nvPicPr>
        <p:blipFill>
          <a:blip r:embed="rId7"/>
          <a:stretch>
            <a:fillRect/>
          </a:stretch>
        </p:blipFill>
        <p:spPr>
          <a:xfrm>
            <a:off x="4736609" y="-3059603"/>
            <a:ext cx="4095691" cy="2415998"/>
          </a:xfrm>
          <a:prstGeom prst="rect">
            <a:avLst/>
          </a:prstGeom>
        </p:spPr>
      </p:pic>
      <p:pic>
        <p:nvPicPr>
          <p:cNvPr id="27" name="Picture 26">
            <a:extLst>
              <a:ext uri="{FF2B5EF4-FFF2-40B4-BE49-F238E27FC236}">
                <a16:creationId xmlns:a16="http://schemas.microsoft.com/office/drawing/2014/main" id="{678023A6-530B-46EC-9E12-5EC360D4EC9B}"/>
              </a:ext>
            </a:extLst>
          </p:cNvPr>
          <p:cNvPicPr>
            <a:picLocks noChangeAspect="1"/>
          </p:cNvPicPr>
          <p:nvPr/>
        </p:nvPicPr>
        <p:blipFill>
          <a:blip r:embed="rId8"/>
          <a:stretch>
            <a:fillRect/>
          </a:stretch>
        </p:blipFill>
        <p:spPr>
          <a:xfrm>
            <a:off x="311700" y="-3108148"/>
            <a:ext cx="4209045" cy="2415998"/>
          </a:xfrm>
          <a:prstGeom prst="rect">
            <a:avLst/>
          </a:prstGeom>
        </p:spPr>
      </p:pic>
      <p:sp>
        <p:nvSpPr>
          <p:cNvPr id="28" name="Google Shape;58;p15">
            <a:extLst>
              <a:ext uri="{FF2B5EF4-FFF2-40B4-BE49-F238E27FC236}">
                <a16:creationId xmlns:a16="http://schemas.microsoft.com/office/drawing/2014/main" id="{2DDC1076-6C45-43F9-A483-C51E399C762E}"/>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29" name="Google Shape;58;p15">
            <a:extLst>
              <a:ext uri="{FF2B5EF4-FFF2-40B4-BE49-F238E27FC236}">
                <a16:creationId xmlns:a16="http://schemas.microsoft.com/office/drawing/2014/main" id="{6959658D-6596-410B-8FF8-E8266B28BBC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30" name="Picture 29">
            <a:extLst>
              <a:ext uri="{FF2B5EF4-FFF2-40B4-BE49-F238E27FC236}">
                <a16:creationId xmlns:a16="http://schemas.microsoft.com/office/drawing/2014/main" id="{349BA6F0-1F58-4066-A951-2D927CAA967E}"/>
              </a:ext>
            </a:extLst>
          </p:cNvPr>
          <p:cNvPicPr>
            <a:picLocks noChangeAspect="1"/>
          </p:cNvPicPr>
          <p:nvPr/>
        </p:nvPicPr>
        <p:blipFill>
          <a:blip r:embed="rId9"/>
          <a:stretch>
            <a:fillRect/>
          </a:stretch>
        </p:blipFill>
        <p:spPr>
          <a:xfrm>
            <a:off x="264734" y="-3059603"/>
            <a:ext cx="4142658" cy="2415998"/>
          </a:xfrm>
          <a:prstGeom prst="rect">
            <a:avLst/>
          </a:prstGeom>
        </p:spPr>
      </p:pic>
      <p:sp>
        <p:nvSpPr>
          <p:cNvPr id="31" name="Google Shape;58;p15">
            <a:extLst>
              <a:ext uri="{FF2B5EF4-FFF2-40B4-BE49-F238E27FC236}">
                <a16:creationId xmlns:a16="http://schemas.microsoft.com/office/drawing/2014/main" id="{CC060907-3729-4090-91D6-3F4CB918F50D}"/>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32" name="Picture 31">
            <a:extLst>
              <a:ext uri="{FF2B5EF4-FFF2-40B4-BE49-F238E27FC236}">
                <a16:creationId xmlns:a16="http://schemas.microsoft.com/office/drawing/2014/main" id="{11965D0F-2573-49B7-A8BB-7CDAAC4A9DB2}"/>
              </a:ext>
            </a:extLst>
          </p:cNvPr>
          <p:cNvPicPr>
            <a:picLocks noChangeAspect="1"/>
          </p:cNvPicPr>
          <p:nvPr/>
        </p:nvPicPr>
        <p:blipFill>
          <a:blip r:embed="rId10"/>
          <a:stretch>
            <a:fillRect/>
          </a:stretch>
        </p:blipFill>
        <p:spPr>
          <a:xfrm>
            <a:off x="222120" y="-3059603"/>
            <a:ext cx="4185272" cy="2415998"/>
          </a:xfrm>
          <a:prstGeom prst="rect">
            <a:avLst/>
          </a:prstGeom>
        </p:spPr>
      </p:pic>
      <p:sp>
        <p:nvSpPr>
          <p:cNvPr id="33" name="Google Shape;58;p15">
            <a:extLst>
              <a:ext uri="{FF2B5EF4-FFF2-40B4-BE49-F238E27FC236}">
                <a16:creationId xmlns:a16="http://schemas.microsoft.com/office/drawing/2014/main" id="{D056CD45-072E-49A9-BADF-5D5A0E26E867}"/>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Country Attacked/Group</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9"/>
          <a:stretch>
            <a:fillRect/>
          </a:stretch>
        </p:blipFill>
        <p:spPr>
          <a:xfrm>
            <a:off x="2277040" y="1266257"/>
            <a:ext cx="4487409" cy="3724843"/>
          </a:xfrm>
          <a:prstGeom prst="rect">
            <a:avLst/>
          </a:prstGeom>
        </p:spPr>
      </p:pic>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F541-0CF2-4E59-9E84-C1B68FE04B79}"/>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4" name="Picture 3" descr="Chart, bar chart&#10;&#10;Description automatically generated">
            <a:extLst>
              <a:ext uri="{FF2B5EF4-FFF2-40B4-BE49-F238E27FC236}">
                <a16:creationId xmlns:a16="http://schemas.microsoft.com/office/drawing/2014/main" id="{AEA772B0-24CC-4D03-AEC0-0C7C54A3DFB6}"/>
              </a:ext>
            </a:extLst>
          </p:cNvPr>
          <p:cNvPicPr>
            <a:picLocks noChangeAspect="1"/>
          </p:cNvPicPr>
          <p:nvPr/>
        </p:nvPicPr>
        <p:blipFill>
          <a:blip r:embed="rId2"/>
          <a:stretch>
            <a:fillRect/>
          </a:stretch>
        </p:blipFill>
        <p:spPr>
          <a:xfrm rot="21315839">
            <a:off x="791291" y="-2977718"/>
            <a:ext cx="3448728" cy="2069237"/>
          </a:xfrm>
          <a:prstGeom prst="rect">
            <a:avLst/>
          </a:prstGeom>
          <a:ln w="38100">
            <a:solidFill>
              <a:schemeClr val="tx1"/>
            </a:solidFill>
          </a:ln>
        </p:spPr>
      </p:pic>
      <p:pic>
        <p:nvPicPr>
          <p:cNvPr id="6" name="Picture 5">
            <a:extLst>
              <a:ext uri="{FF2B5EF4-FFF2-40B4-BE49-F238E27FC236}">
                <a16:creationId xmlns:a16="http://schemas.microsoft.com/office/drawing/2014/main" id="{3D6BB442-0AEB-4582-8B2C-576780B71AF2}"/>
              </a:ext>
            </a:extLst>
          </p:cNvPr>
          <p:cNvPicPr>
            <a:picLocks noChangeAspect="1"/>
          </p:cNvPicPr>
          <p:nvPr/>
        </p:nvPicPr>
        <p:blipFill>
          <a:blip r:embed="rId3"/>
          <a:stretch>
            <a:fillRect/>
          </a:stretch>
        </p:blipFill>
        <p:spPr>
          <a:xfrm rot="372387">
            <a:off x="4940611" y="-3111962"/>
            <a:ext cx="3481515" cy="2337723"/>
          </a:xfrm>
          <a:prstGeom prst="rect">
            <a:avLst/>
          </a:prstGeom>
          <a:ln w="38100">
            <a:solidFill>
              <a:schemeClr val="tx1"/>
            </a:solidFill>
          </a:ln>
        </p:spPr>
      </p:pic>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4"/>
          <a:stretch>
            <a:fillRect/>
          </a:stretch>
        </p:blipFill>
        <p:spPr>
          <a:xfrm>
            <a:off x="2532024" y="1201064"/>
            <a:ext cx="4079951" cy="2741372"/>
          </a:xfrm>
          <a:prstGeom prst="rect">
            <a:avLst/>
          </a:prstGeom>
        </p:spPr>
      </p:pic>
      <p:sp>
        <p:nvSpPr>
          <p:cNvPr id="10" name="Google Shape;58;p15">
            <a:extLst>
              <a:ext uri="{FF2B5EF4-FFF2-40B4-BE49-F238E27FC236}">
                <a16:creationId xmlns:a16="http://schemas.microsoft.com/office/drawing/2014/main" id="{9A74B825-1C2B-440B-BF8F-CA1959D492E0}"/>
              </a:ext>
            </a:extLst>
          </p:cNvPr>
          <p:cNvSpPr txBox="1">
            <a:spLocks/>
          </p:cNvSpPr>
          <p:nvPr/>
        </p:nvSpPr>
        <p:spPr>
          <a:xfrm rot="21316191">
            <a:off x="475679" y="-4097589"/>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11" name="Google Shape;58;p15">
            <a:extLst>
              <a:ext uri="{FF2B5EF4-FFF2-40B4-BE49-F238E27FC236}">
                <a16:creationId xmlns:a16="http://schemas.microsoft.com/office/drawing/2014/main" id="{E7560DBC-F102-4720-913C-E30CC7DD392F}"/>
              </a:ext>
            </a:extLst>
          </p:cNvPr>
          <p:cNvSpPr txBox="1">
            <a:spLocks/>
          </p:cNvSpPr>
          <p:nvPr/>
        </p:nvSpPr>
        <p:spPr>
          <a:xfrm rot="389068">
            <a:off x="4708662" y="-4094174"/>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Most aren’t correlated</a:t>
            </a:r>
            <a:endParaRPr lang="en-SG" dirty="0"/>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No strong correlation</a:t>
            </a:r>
            <a:endParaRPr lang="en-SG" dirty="0"/>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SG" dirty="0">
              <a:solidFill>
                <a:sysClr val="windowText" lastClr="000000"/>
              </a:solidFil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Top 5 generally stay top 5</a:t>
            </a:r>
            <a:endParaRPr lang="en-S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1" name="TextBox 10">
            <a:extLst>
              <a:ext uri="{FF2B5EF4-FFF2-40B4-BE49-F238E27FC236}">
                <a16:creationId xmlns:a16="http://schemas.microsoft.com/office/drawing/2014/main" id="{84934B4E-EF00-4F5E-9E44-04D17DC5E224}"/>
              </a:ext>
            </a:extLst>
          </p:cNvPr>
          <p:cNvSpPr txBox="1"/>
          <p:nvPr/>
        </p:nvSpPr>
        <p:spPr>
          <a:xfrm>
            <a:off x="-483235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r>
              <a:rPr lang="en-US" sz="1200" dirty="0">
                <a:solidFill>
                  <a:srgbClr val="FF0000"/>
                </a:solidFill>
                <a:latin typeface="Roboto" panose="02000000000000000000" pitchFamily="2" charset="0"/>
                <a:ea typeface="Roboto" panose="02000000000000000000" pitchFamily="2" charset="0"/>
              </a:rPr>
              <a:t>Although accuracy is high, recall is very low – not a very good model…</a:t>
            </a:r>
            <a:endParaRPr lang="en-SG" sz="12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Support Vector Classification</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
        <p:nvSpPr>
          <p:cNvPr id="13" name="Rectangle 12">
            <a:extLst>
              <a:ext uri="{FF2B5EF4-FFF2-40B4-BE49-F238E27FC236}">
                <a16:creationId xmlns:a16="http://schemas.microsoft.com/office/drawing/2014/main" id="{31E5D0DF-DB0E-4D88-AD9E-D6BC1E346D38}"/>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5" name="Picture 14" descr="Chart, histogram&#10;&#10;Description automatically generated">
            <a:extLst>
              <a:ext uri="{FF2B5EF4-FFF2-40B4-BE49-F238E27FC236}">
                <a16:creationId xmlns:a16="http://schemas.microsoft.com/office/drawing/2014/main" id="{96527347-63A3-4EAC-A0FC-0D3619A76572}"/>
              </a:ext>
            </a:extLst>
          </p:cNvPr>
          <p:cNvPicPr>
            <a:picLocks noChangeAspect="1"/>
          </p:cNvPicPr>
          <p:nvPr/>
        </p:nvPicPr>
        <p:blipFill>
          <a:blip r:embed="rId5"/>
          <a:stretch>
            <a:fillRect/>
          </a:stretch>
        </p:blipFill>
        <p:spPr>
          <a:xfrm>
            <a:off x="885509" y="338461"/>
            <a:ext cx="7444297" cy="4466578"/>
          </a:xfrm>
          <a:prstGeom prst="rect">
            <a:avLst/>
          </a:prstGeom>
        </p:spPr>
      </p:pic>
      <p:sp>
        <p:nvSpPr>
          <p:cNvPr id="16" name="Oval 15">
            <a:extLst>
              <a:ext uri="{FF2B5EF4-FFF2-40B4-BE49-F238E27FC236}">
                <a16:creationId xmlns:a16="http://schemas.microsoft.com/office/drawing/2014/main" id="{4FA03D1D-8F8F-4B4D-A73B-FD10EE4ECC50}"/>
              </a:ext>
            </a:extLst>
          </p:cNvPr>
          <p:cNvSpPr/>
          <p:nvPr/>
        </p:nvSpPr>
        <p:spPr>
          <a:xfrm>
            <a:off x="4097959" y="3182876"/>
            <a:ext cx="990890" cy="1286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F0AF6FC-0FAF-4773-9069-7D1A5B6C2B2A}"/>
              </a:ext>
            </a:extLst>
          </p:cNvPr>
          <p:cNvSpPr txBox="1"/>
          <p:nvPr/>
        </p:nvSpPr>
        <p:spPr>
          <a:xfrm>
            <a:off x="3493050" y="2748290"/>
            <a:ext cx="846110" cy="523220"/>
          </a:xfrm>
          <a:prstGeom prst="rect">
            <a:avLst/>
          </a:prstGeom>
          <a:noFill/>
        </p:spPr>
        <p:txBody>
          <a:bodyPr wrap="square" rtlCol="0">
            <a:spAutoFit/>
          </a:bodyPr>
          <a:lstStyle/>
          <a:p>
            <a:r>
              <a:rPr lang="en-SG" sz="2800" dirty="0">
                <a:solidFill>
                  <a:srgbClr val="FF0000"/>
                </a:solidFill>
                <a:latin typeface="Aileron Heavy" panose="020B0604020202020204" charset="0"/>
              </a:rPr>
              <a:t>???</a:t>
            </a:r>
          </a:p>
        </p:txBody>
      </p:sp>
      <p:pic>
        <p:nvPicPr>
          <p:cNvPr id="21" name="Picture 20">
            <a:extLst>
              <a:ext uri="{FF2B5EF4-FFF2-40B4-BE49-F238E27FC236}">
                <a16:creationId xmlns:a16="http://schemas.microsoft.com/office/drawing/2014/main" id="{D3EA076A-2EEC-4AD0-9FDB-266ADEB67C78}"/>
              </a:ext>
            </a:extLst>
          </p:cNvPr>
          <p:cNvPicPr>
            <a:picLocks noChangeAspect="1"/>
          </p:cNvPicPr>
          <p:nvPr/>
        </p:nvPicPr>
        <p:blipFill>
          <a:blip r:embed="rId6"/>
          <a:stretch>
            <a:fillRect/>
          </a:stretch>
        </p:blipFill>
        <p:spPr>
          <a:xfrm>
            <a:off x="1112858" y="853292"/>
            <a:ext cx="7071742" cy="3719585"/>
          </a:xfrm>
          <a:prstGeom prst="rect">
            <a:avLst/>
          </a:prstGeom>
        </p:spPr>
      </p:pic>
      <p:pic>
        <p:nvPicPr>
          <p:cNvPr id="23" name="Picture 22" descr="Chart, histogram&#10;&#10;Description automatically generated">
            <a:extLst>
              <a:ext uri="{FF2B5EF4-FFF2-40B4-BE49-F238E27FC236}">
                <a16:creationId xmlns:a16="http://schemas.microsoft.com/office/drawing/2014/main" id="{D4BD60E8-A461-432F-983C-80E31408379F}"/>
              </a:ext>
            </a:extLst>
          </p:cNvPr>
          <p:cNvPicPr>
            <a:picLocks noChangeAspect="1"/>
          </p:cNvPicPr>
          <p:nvPr/>
        </p:nvPicPr>
        <p:blipFill>
          <a:blip r:embed="rId7"/>
          <a:stretch>
            <a:fillRect/>
          </a:stretch>
        </p:blipFill>
        <p:spPr>
          <a:xfrm>
            <a:off x="885509" y="338461"/>
            <a:ext cx="7444297" cy="4466579"/>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3"/>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4"/>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5"/>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6"/>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7"/>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3"/>
          <a:stretch>
            <a:fillRect/>
          </a:stretch>
        </p:blipFill>
        <p:spPr>
          <a:xfrm>
            <a:off x="4716926" y="1695687"/>
            <a:ext cx="4115374" cy="1905266"/>
          </a:xfrm>
          <a:prstGeom prst="rect">
            <a:avLst/>
          </a:prstGeom>
        </p:spPr>
      </p:pic>
      <p:pic>
        <p:nvPicPr>
          <p:cNvPr id="21" name="Picture 20">
            <a:extLst>
              <a:ext uri="{FF2B5EF4-FFF2-40B4-BE49-F238E27FC236}">
                <a16:creationId xmlns:a16="http://schemas.microsoft.com/office/drawing/2014/main" id="{9FD82D58-9F99-144D-BC18-4581E6361C4E}"/>
              </a:ext>
            </a:extLst>
          </p:cNvPr>
          <p:cNvPicPr>
            <a:picLocks noChangeAspect="1"/>
          </p:cNvPicPr>
          <p:nvPr/>
        </p:nvPicPr>
        <p:blipFill>
          <a:blip r:embed="rId4"/>
          <a:stretch>
            <a:fillRect/>
          </a:stretch>
        </p:blipFill>
        <p:spPr>
          <a:xfrm>
            <a:off x="9307908" y="2571748"/>
            <a:ext cx="3658111" cy="828791"/>
          </a:xfrm>
          <a:prstGeom prst="rect">
            <a:avLst/>
          </a:prstGeom>
        </p:spPr>
      </p:pic>
      <p:pic>
        <p:nvPicPr>
          <p:cNvPr id="22" name="Picture 21">
            <a:extLst>
              <a:ext uri="{FF2B5EF4-FFF2-40B4-BE49-F238E27FC236}">
                <a16:creationId xmlns:a16="http://schemas.microsoft.com/office/drawing/2014/main" id="{953A14B5-761C-3348-B08E-8476C82ACE61}"/>
              </a:ext>
            </a:extLst>
          </p:cNvPr>
          <p:cNvPicPr>
            <a:picLocks noChangeAspect="1"/>
          </p:cNvPicPr>
          <p:nvPr/>
        </p:nvPicPr>
        <p:blipFill>
          <a:blip r:embed="rId5"/>
          <a:stretch>
            <a:fillRect/>
          </a:stretch>
        </p:blipFill>
        <p:spPr>
          <a:xfrm>
            <a:off x="13186134" y="1962064"/>
            <a:ext cx="4182059" cy="2048161"/>
          </a:xfrm>
          <a:prstGeom prst="rect">
            <a:avLst/>
          </a:prstGeom>
        </p:spPr>
      </p:pic>
      <p:sp>
        <p:nvSpPr>
          <p:cNvPr id="23" name="TextBox 22">
            <a:extLst>
              <a:ext uri="{FF2B5EF4-FFF2-40B4-BE49-F238E27FC236}">
                <a16:creationId xmlns:a16="http://schemas.microsoft.com/office/drawing/2014/main" id="{13988FE7-5347-AE4A-93CA-26E0A8E80ECA}"/>
              </a:ext>
            </a:extLst>
          </p:cNvPr>
          <p:cNvSpPr txBox="1"/>
          <p:nvPr/>
        </p:nvSpPr>
        <p:spPr>
          <a:xfrm>
            <a:off x="11784581"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5"/>
          <a:stretch>
            <a:fillRect/>
          </a:stretch>
        </p:blipFill>
        <p:spPr>
          <a:xfrm>
            <a:off x="4822534" y="1801675"/>
            <a:ext cx="4172532" cy="1971950"/>
          </a:xfrm>
          <a:prstGeom prst="rect">
            <a:avLst/>
          </a:prstGeom>
        </p:spPr>
      </p:pic>
      <p:pic>
        <p:nvPicPr>
          <p:cNvPr id="14" name="Picture 13">
            <a:extLst>
              <a:ext uri="{FF2B5EF4-FFF2-40B4-BE49-F238E27FC236}">
                <a16:creationId xmlns:a16="http://schemas.microsoft.com/office/drawing/2014/main" id="{EE3A59F0-F39E-0748-AF5F-FEC42A40988E}"/>
              </a:ext>
            </a:extLst>
          </p:cNvPr>
          <p:cNvPicPr>
            <a:picLocks noChangeAspect="1"/>
          </p:cNvPicPr>
          <p:nvPr/>
        </p:nvPicPr>
        <p:blipFill>
          <a:blip r:embed="rId6"/>
          <a:stretch>
            <a:fillRect/>
          </a:stretch>
        </p:blipFill>
        <p:spPr>
          <a:xfrm>
            <a:off x="9306695" y="2129695"/>
            <a:ext cx="4811871" cy="884109"/>
          </a:xfrm>
          <a:prstGeom prst="rect">
            <a:avLst/>
          </a:prstGeom>
        </p:spPr>
      </p:pic>
      <p:pic>
        <p:nvPicPr>
          <p:cNvPr id="16" name="Picture 15">
            <a:extLst>
              <a:ext uri="{FF2B5EF4-FFF2-40B4-BE49-F238E27FC236}">
                <a16:creationId xmlns:a16="http://schemas.microsoft.com/office/drawing/2014/main" id="{672E2E49-67E9-3145-BF82-AF41A94E2757}"/>
              </a:ext>
            </a:extLst>
          </p:cNvPr>
          <p:cNvPicPr>
            <a:picLocks noChangeAspect="1"/>
          </p:cNvPicPr>
          <p:nvPr/>
        </p:nvPicPr>
        <p:blipFill>
          <a:blip r:embed="rId7"/>
          <a:stretch>
            <a:fillRect/>
          </a:stretch>
        </p:blipFill>
        <p:spPr>
          <a:xfrm>
            <a:off x="14118566" y="1756887"/>
            <a:ext cx="4134427" cy="1857634"/>
          </a:xfrm>
          <a:prstGeom prst="rect">
            <a:avLst/>
          </a:prstGeom>
        </p:spPr>
      </p:pic>
      <p:sp>
        <p:nvSpPr>
          <p:cNvPr id="18" name="TextBox 17">
            <a:extLst>
              <a:ext uri="{FF2B5EF4-FFF2-40B4-BE49-F238E27FC236}">
                <a16:creationId xmlns:a16="http://schemas.microsoft.com/office/drawing/2014/main" id="{93A084D8-6C4A-4246-ADA7-3BC067AD26D6}"/>
              </a:ext>
            </a:extLst>
          </p:cNvPr>
          <p:cNvSpPr txBox="1"/>
          <p:nvPr/>
        </p:nvSpPr>
        <p:spPr>
          <a:xfrm>
            <a:off x="10900632"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907671"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4"/>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5"/>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1BF41721-6BA3-6142-89CD-DEE9BC5319A4}"/>
              </a:ext>
            </a:extLst>
          </p:cNvPr>
          <p:cNvPicPr>
            <a:picLocks noChangeAspect="1"/>
          </p:cNvPicPr>
          <p:nvPr/>
        </p:nvPicPr>
        <p:blipFill>
          <a:blip r:embed="rId6"/>
          <a:stretch>
            <a:fillRect/>
          </a:stretch>
        </p:blipFill>
        <p:spPr>
          <a:xfrm>
            <a:off x="-8849532" y="2439939"/>
            <a:ext cx="4210638" cy="695422"/>
          </a:xfrm>
          <a:prstGeom prst="rect">
            <a:avLst/>
          </a:prstGeom>
        </p:spPr>
      </p:pic>
      <p:sp>
        <p:nvSpPr>
          <p:cNvPr id="15" name="TextBox 14">
            <a:extLst>
              <a:ext uri="{FF2B5EF4-FFF2-40B4-BE49-F238E27FC236}">
                <a16:creationId xmlns:a16="http://schemas.microsoft.com/office/drawing/2014/main" id="{2F679FB1-5C6D-914A-B5D9-169B01B56024}"/>
              </a:ext>
            </a:extLst>
          </p:cNvPr>
          <p:cNvSpPr txBox="1"/>
          <p:nvPr/>
        </p:nvSpPr>
        <p:spPr>
          <a:xfrm>
            <a:off x="-592725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254EE04D-0A90-6A4A-8FFB-9DA6A3C153FC}"/>
              </a:ext>
            </a:extLst>
          </p:cNvPr>
          <p:cNvPicPr>
            <a:picLocks noChangeAspect="1"/>
          </p:cNvPicPr>
          <p:nvPr/>
        </p:nvPicPr>
        <p:blipFill>
          <a:blip r:embed="rId7"/>
          <a:stretch>
            <a:fillRect/>
          </a:stretch>
        </p:blipFill>
        <p:spPr>
          <a:xfrm>
            <a:off x="-4388360" y="1801675"/>
            <a:ext cx="4172532" cy="1971950"/>
          </a:xfrm>
          <a:prstGeom prst="rect">
            <a:avLst/>
          </a:prstGeom>
        </p:spPr>
      </p:pic>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840BE2F6-61D6-4845-9EF4-0744B05FDFBD}"/>
              </a:ext>
            </a:extLst>
          </p:cNvPr>
          <p:cNvPicPr>
            <a:picLocks noChangeAspect="1"/>
          </p:cNvPicPr>
          <p:nvPr/>
        </p:nvPicPr>
        <p:blipFill>
          <a:blip r:embed="rId6"/>
          <a:stretch>
            <a:fillRect/>
          </a:stretch>
        </p:blipFill>
        <p:spPr>
          <a:xfrm>
            <a:off x="9295859" y="2428834"/>
            <a:ext cx="3858163" cy="590632"/>
          </a:xfrm>
          <a:prstGeom prst="rect">
            <a:avLst/>
          </a:prstGeom>
        </p:spPr>
      </p:pic>
      <p:pic>
        <p:nvPicPr>
          <p:cNvPr id="11" name="Picture 10">
            <a:extLst>
              <a:ext uri="{FF2B5EF4-FFF2-40B4-BE49-F238E27FC236}">
                <a16:creationId xmlns:a16="http://schemas.microsoft.com/office/drawing/2014/main" id="{48FCDF9E-4A64-6043-8937-F17043880184}"/>
              </a:ext>
            </a:extLst>
          </p:cNvPr>
          <p:cNvPicPr>
            <a:picLocks noChangeAspect="1"/>
          </p:cNvPicPr>
          <p:nvPr/>
        </p:nvPicPr>
        <p:blipFill>
          <a:blip r:embed="rId7"/>
          <a:stretch>
            <a:fillRect/>
          </a:stretch>
        </p:blipFill>
        <p:spPr>
          <a:xfrm>
            <a:off x="13653453" y="1781040"/>
            <a:ext cx="4163006" cy="1886213"/>
          </a:xfrm>
          <a:prstGeom prst="rect">
            <a:avLst/>
          </a:prstGeom>
        </p:spPr>
      </p:pic>
      <p:sp>
        <p:nvSpPr>
          <p:cNvPr id="12" name="TextBox 11">
            <a:extLst>
              <a:ext uri="{FF2B5EF4-FFF2-40B4-BE49-F238E27FC236}">
                <a16:creationId xmlns:a16="http://schemas.microsoft.com/office/drawing/2014/main" id="{D256B313-05C6-2441-810A-C27B678B8686}"/>
              </a:ext>
            </a:extLst>
          </p:cNvPr>
          <p:cNvSpPr txBox="1"/>
          <p:nvPr/>
        </p:nvSpPr>
        <p:spPr>
          <a:xfrm>
            <a:off x="10673896"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
        <p:nvSpPr>
          <p:cNvPr id="9" name="TextBox 8">
            <a:extLst>
              <a:ext uri="{FF2B5EF4-FFF2-40B4-BE49-F238E27FC236}">
                <a16:creationId xmlns:a16="http://schemas.microsoft.com/office/drawing/2014/main" id="{D0ADCDC6-C04C-A444-A422-BEE0D311A062}"/>
              </a:ext>
            </a:extLst>
          </p:cNvPr>
          <p:cNvSpPr txBox="1"/>
          <p:nvPr/>
        </p:nvSpPr>
        <p:spPr>
          <a:xfrm>
            <a:off x="1067760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473FFCBC-3D7F-E747-BBE4-CA1E41F60FAF}"/>
              </a:ext>
            </a:extLst>
          </p:cNvPr>
          <p:cNvPicPr>
            <a:picLocks noChangeAspect="1"/>
          </p:cNvPicPr>
          <p:nvPr/>
        </p:nvPicPr>
        <p:blipFill>
          <a:blip r:embed="rId6"/>
          <a:stretch>
            <a:fillRect/>
          </a:stretch>
        </p:blipFill>
        <p:spPr>
          <a:xfrm>
            <a:off x="9299570" y="2281197"/>
            <a:ext cx="4544059" cy="581106"/>
          </a:xfrm>
          <a:prstGeom prst="rect">
            <a:avLst/>
          </a:prstGeom>
        </p:spPr>
      </p:pic>
      <p:pic>
        <p:nvPicPr>
          <p:cNvPr id="12" name="Picture 11">
            <a:extLst>
              <a:ext uri="{FF2B5EF4-FFF2-40B4-BE49-F238E27FC236}">
                <a16:creationId xmlns:a16="http://schemas.microsoft.com/office/drawing/2014/main" id="{6235FE28-A8F7-594D-A4DD-3A72CA400EBD}"/>
              </a:ext>
            </a:extLst>
          </p:cNvPr>
          <p:cNvPicPr>
            <a:picLocks noChangeAspect="1"/>
          </p:cNvPicPr>
          <p:nvPr/>
        </p:nvPicPr>
        <p:blipFill>
          <a:blip r:embed="rId7"/>
          <a:stretch>
            <a:fillRect/>
          </a:stretch>
        </p:blipFill>
        <p:spPr>
          <a:xfrm>
            <a:off x="13700861" y="1760970"/>
            <a:ext cx="4239217" cy="1838582"/>
          </a:xfrm>
          <a:prstGeom prst="rect">
            <a:avLst/>
          </a:prstGeom>
        </p:spPr>
      </p:pic>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pic>
        <p:nvPicPr>
          <p:cNvPr id="7" name="Picture 6">
            <a:extLst>
              <a:ext uri="{FF2B5EF4-FFF2-40B4-BE49-F238E27FC236}">
                <a16:creationId xmlns:a16="http://schemas.microsoft.com/office/drawing/2014/main" id="{079B69B6-2D67-1644-BB40-34FDE64436DB}"/>
              </a:ext>
            </a:extLst>
          </p:cNvPr>
          <p:cNvPicPr>
            <a:picLocks noChangeAspect="1"/>
          </p:cNvPicPr>
          <p:nvPr/>
        </p:nvPicPr>
        <p:blipFill>
          <a:blip r:embed="rId4"/>
          <a:stretch>
            <a:fillRect/>
          </a:stretch>
        </p:blipFill>
        <p:spPr>
          <a:xfrm>
            <a:off x="-8679888" y="2428834"/>
            <a:ext cx="3858163" cy="590632"/>
          </a:xfrm>
          <a:prstGeom prst="rect">
            <a:avLst/>
          </a:prstGeom>
        </p:spPr>
      </p:pic>
      <p:pic>
        <p:nvPicPr>
          <p:cNvPr id="8" name="Picture 7">
            <a:extLst>
              <a:ext uri="{FF2B5EF4-FFF2-40B4-BE49-F238E27FC236}">
                <a16:creationId xmlns:a16="http://schemas.microsoft.com/office/drawing/2014/main" id="{6C8D5756-DDAB-4240-9F14-29DFCA06AD80}"/>
              </a:ext>
            </a:extLst>
          </p:cNvPr>
          <p:cNvPicPr>
            <a:picLocks noChangeAspect="1"/>
          </p:cNvPicPr>
          <p:nvPr/>
        </p:nvPicPr>
        <p:blipFill>
          <a:blip r:embed="rId5"/>
          <a:stretch>
            <a:fillRect/>
          </a:stretch>
        </p:blipFill>
        <p:spPr>
          <a:xfrm>
            <a:off x="-4322294" y="1781040"/>
            <a:ext cx="4163006" cy="1886213"/>
          </a:xfrm>
          <a:prstGeom prst="rect">
            <a:avLst/>
          </a:prstGeom>
        </p:spPr>
      </p:pic>
      <p:sp>
        <p:nvSpPr>
          <p:cNvPr id="10" name="TextBox 9">
            <a:extLst>
              <a:ext uri="{FF2B5EF4-FFF2-40B4-BE49-F238E27FC236}">
                <a16:creationId xmlns:a16="http://schemas.microsoft.com/office/drawing/2014/main" id="{0B528C1D-31BC-654C-A1F4-ED88BDAA669B}"/>
              </a:ext>
            </a:extLst>
          </p:cNvPr>
          <p:cNvSpPr txBox="1"/>
          <p:nvPr/>
        </p:nvSpPr>
        <p:spPr>
          <a:xfrm>
            <a:off x="-7301851"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830997"/>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p>
          <a:p>
            <a:pPr algn="ctr"/>
            <a:r>
              <a:rPr lang="en-US" sz="2400" b="1" dirty="0">
                <a:latin typeface="Fira Sans Extra Condensed" panose="020B0503050000020004" pitchFamily="34" charset="0"/>
                <a:ea typeface="Roboto" panose="02000000000000000000" pitchFamily="2" charset="0"/>
              </a:rPr>
              <a:t>Pls gib A</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2434</TotalTime>
  <Words>5502</Words>
  <Application>Microsoft Macintosh PowerPoint</Application>
  <PresentationFormat>On-screen Show (16:9)</PresentationFormat>
  <Paragraphs>879</Paragraphs>
  <Slides>138</Slides>
  <Notes>58</Notes>
  <HiddenSlides>58</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138</vt:i4>
      </vt:variant>
    </vt:vector>
  </HeadingPairs>
  <TitlesOfParts>
    <vt:vector size="152" baseType="lpstr">
      <vt:lpstr>Fira Sans Extra Condensed Light</vt:lpstr>
      <vt:lpstr>Fira Sans Extra Condensed</vt:lpstr>
      <vt:lpstr>Aileron Heavy</vt:lpstr>
      <vt:lpstr>Fira Sans</vt:lpstr>
      <vt:lpstr>Roboto</vt:lpstr>
      <vt:lpstr>Fira Sans Extra Condensed Medium</vt:lpstr>
      <vt:lpstr>Calibri</vt:lpstr>
      <vt:lpstr>Proxima Nova</vt:lpstr>
      <vt:lpstr>Proxima Nova Semibold</vt:lpstr>
      <vt:lpstr>Arial</vt:lpstr>
      <vt:lpstr>Poppins</vt:lpstr>
      <vt:lpstr>Lato Light</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14</cp:revision>
  <dcterms:modified xsi:type="dcterms:W3CDTF">2022-04-09T09:53:13Z</dcterms:modified>
</cp:coreProperties>
</file>